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555" autoAdjust="0"/>
    <p:restoredTop sz="94660"/>
  </p:normalViewPr>
  <p:slideViewPr>
    <p:cSldViewPr>
      <p:cViewPr>
        <p:scale>
          <a:sx n="80" d="100"/>
          <a:sy n="80" d="100"/>
        </p:scale>
        <p:origin x="-2022" y="7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9C827E-F803-42AC-88ED-152F4A4C5B8F}" type="doc">
      <dgm:prSet loTypeId="urn:microsoft.com/office/officeart/2009/3/layout/SnapshotPictureList" loCatId="picture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C9C9BD1-0B8E-45A4-946E-97A6E78F49E3}">
      <dgm:prSet phldrT="[Text]" custT="1"/>
      <dgm:spPr/>
      <dgm:t>
        <a:bodyPr/>
        <a:lstStyle/>
        <a:p>
          <a:pPr algn="l"/>
          <a:r>
            <a:rPr lang="en-US" sz="2400" b="1" dirty="0" smtClean="0">
              <a:solidFill>
                <a:srgbClr val="C00000"/>
              </a:solidFill>
            </a:rPr>
            <a:t>A Conversation with </a:t>
          </a:r>
          <a:r>
            <a:rPr lang="en-US" sz="2400" b="1" dirty="0" err="1" smtClean="0">
              <a:solidFill>
                <a:srgbClr val="C00000"/>
              </a:solidFill>
            </a:rPr>
            <a:t>Sybrina</a:t>
          </a:r>
          <a:r>
            <a:rPr lang="en-US" sz="2400" b="1" dirty="0" smtClean="0">
              <a:solidFill>
                <a:srgbClr val="C00000"/>
              </a:solidFill>
            </a:rPr>
            <a:t> Fulton, </a:t>
          </a:r>
          <a:r>
            <a:rPr lang="en-US" sz="2000" b="0" i="1" dirty="0" smtClean="0">
              <a:solidFill>
                <a:srgbClr val="C00000"/>
              </a:solidFill>
            </a:rPr>
            <a:t>mother of </a:t>
          </a:r>
          <a:r>
            <a:rPr lang="en-US" sz="2000" b="0" i="1" dirty="0" err="1" smtClean="0">
              <a:solidFill>
                <a:srgbClr val="C00000"/>
              </a:solidFill>
            </a:rPr>
            <a:t>Trayvon</a:t>
          </a:r>
          <a:r>
            <a:rPr lang="en-US" sz="2000" b="0" i="1" dirty="0" smtClean="0">
              <a:solidFill>
                <a:srgbClr val="C00000"/>
              </a:solidFill>
            </a:rPr>
            <a:t> Martin</a:t>
          </a:r>
        </a:p>
      </dgm:t>
    </dgm:pt>
    <dgm:pt modelId="{A73CC420-C1BD-486A-9777-2C71F58CD5D2}" type="parTrans" cxnId="{4C6EABF8-EDC9-44C5-BB58-DB1FD8C28F80}">
      <dgm:prSet/>
      <dgm:spPr/>
      <dgm:t>
        <a:bodyPr/>
        <a:lstStyle/>
        <a:p>
          <a:endParaRPr lang="en-US"/>
        </a:p>
      </dgm:t>
    </dgm:pt>
    <dgm:pt modelId="{D8A16BC1-46FA-4552-B281-D7A6FB6E3C08}" type="sibTrans" cxnId="{4C6EABF8-EDC9-44C5-BB58-DB1FD8C28F80}">
      <dgm:prSet/>
      <dgm:spPr/>
      <dgm:t>
        <a:bodyPr/>
        <a:lstStyle/>
        <a:p>
          <a:endParaRPr lang="en-US"/>
        </a:p>
      </dgm:t>
    </dgm:pt>
    <dgm:pt modelId="{6C0DE4BA-4B50-48CE-AB08-E3D5B06C60FE}" type="pres">
      <dgm:prSet presAssocID="{3E9C827E-F803-42AC-88ED-152F4A4C5B8F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BE8068EF-CF0C-47A5-AB8A-3F545FB7F7D4}" type="pres">
      <dgm:prSet presAssocID="{3C9C9BD1-0B8E-45A4-946E-97A6E78F49E3}" presName="composite" presStyleCnt="0"/>
      <dgm:spPr/>
      <dgm:t>
        <a:bodyPr/>
        <a:lstStyle/>
        <a:p>
          <a:endParaRPr lang="en-US"/>
        </a:p>
      </dgm:t>
    </dgm:pt>
    <dgm:pt modelId="{5C8805E7-047B-4A0F-A14C-FD1684C0A61C}" type="pres">
      <dgm:prSet presAssocID="{3C9C9BD1-0B8E-45A4-946E-97A6E78F49E3}" presName="ParentAccentShape" presStyleLbl="trBgShp" presStyleIdx="0" presStyleCnt="1" custScaleX="145759" custScaleY="255691" custLinFactNeighborX="-5873" custLinFactNeighborY="7053"/>
      <dgm:spPr/>
      <dgm:t>
        <a:bodyPr/>
        <a:lstStyle/>
        <a:p>
          <a:endParaRPr lang="en-US"/>
        </a:p>
      </dgm:t>
    </dgm:pt>
    <dgm:pt modelId="{CF61D212-4647-4FD9-8297-A108549E6B44}" type="pres">
      <dgm:prSet presAssocID="{3C9C9BD1-0B8E-45A4-946E-97A6E78F49E3}" presName="ParentText" presStyleLbl="revTx" presStyleIdx="0" presStyleCnt="2" custScaleX="218701" custScaleY="553212" custLinFactY="500000" custLinFactNeighborX="3487" custLinFactNeighborY="50182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27653-547B-4E6D-A866-B493A3751568}" type="pres">
      <dgm:prSet presAssocID="{3C9C9BD1-0B8E-45A4-946E-97A6E78F49E3}" presName="ChildText" presStyleLbl="revTx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79EA2A86-1253-4299-8556-2A6B07DDED8C}" type="pres">
      <dgm:prSet presAssocID="{3C9C9BD1-0B8E-45A4-946E-97A6E78F49E3}" presName="ChildAccentShape" presStyleLbl="trBgShp" presStyleIdx="0" presStyleCnt="1"/>
      <dgm:spPr/>
      <dgm:t>
        <a:bodyPr/>
        <a:lstStyle/>
        <a:p>
          <a:endParaRPr lang="en-US"/>
        </a:p>
      </dgm:t>
    </dgm:pt>
    <dgm:pt modelId="{443C8DB2-224A-4013-A069-090262E6B124}" type="pres">
      <dgm:prSet presAssocID="{3C9C9BD1-0B8E-45A4-946E-97A6E78F49E3}" presName="Image" presStyleLbl="alignImgPlace1" presStyleIdx="0" presStyleCnt="1" custScaleX="145759" custScaleY="255691" custLinFactNeighborX="-9951" custLinFactNeighborY="9860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</dgm:spPr>
      <dgm:t>
        <a:bodyPr/>
        <a:lstStyle/>
        <a:p>
          <a:endParaRPr lang="en-US"/>
        </a:p>
      </dgm:t>
    </dgm:pt>
  </dgm:ptLst>
  <dgm:cxnLst>
    <dgm:cxn modelId="{6C9524EC-78B2-416D-9B67-E0EA10B82C51}" type="presOf" srcId="{3C9C9BD1-0B8E-45A4-946E-97A6E78F49E3}" destId="{CF61D212-4647-4FD9-8297-A108549E6B44}" srcOrd="0" destOrd="0" presId="urn:microsoft.com/office/officeart/2009/3/layout/SnapshotPictureList"/>
    <dgm:cxn modelId="{BD2E813B-7B56-4E83-95B0-9BC0D6859334}" type="presOf" srcId="{3E9C827E-F803-42AC-88ED-152F4A4C5B8F}" destId="{6C0DE4BA-4B50-48CE-AB08-E3D5B06C60FE}" srcOrd="0" destOrd="0" presId="urn:microsoft.com/office/officeart/2009/3/layout/SnapshotPictureList"/>
    <dgm:cxn modelId="{4C6EABF8-EDC9-44C5-BB58-DB1FD8C28F80}" srcId="{3E9C827E-F803-42AC-88ED-152F4A4C5B8F}" destId="{3C9C9BD1-0B8E-45A4-946E-97A6E78F49E3}" srcOrd="0" destOrd="0" parTransId="{A73CC420-C1BD-486A-9777-2C71F58CD5D2}" sibTransId="{D8A16BC1-46FA-4552-B281-D7A6FB6E3C08}"/>
    <dgm:cxn modelId="{7F042547-1B0F-4951-A0D4-A35DE07CAC4B}" type="presParOf" srcId="{6C0DE4BA-4B50-48CE-AB08-E3D5B06C60FE}" destId="{BE8068EF-CF0C-47A5-AB8A-3F545FB7F7D4}" srcOrd="0" destOrd="0" presId="urn:microsoft.com/office/officeart/2009/3/layout/SnapshotPictureList"/>
    <dgm:cxn modelId="{B60FB2B3-E9C1-4DFF-AEE3-569034C732C1}" type="presParOf" srcId="{BE8068EF-CF0C-47A5-AB8A-3F545FB7F7D4}" destId="{5C8805E7-047B-4A0F-A14C-FD1684C0A61C}" srcOrd="0" destOrd="0" presId="urn:microsoft.com/office/officeart/2009/3/layout/SnapshotPictureList"/>
    <dgm:cxn modelId="{221676F7-3CA6-4770-9477-969C4AFD8B7C}" type="presParOf" srcId="{BE8068EF-CF0C-47A5-AB8A-3F545FB7F7D4}" destId="{CF61D212-4647-4FD9-8297-A108549E6B44}" srcOrd="1" destOrd="0" presId="urn:microsoft.com/office/officeart/2009/3/layout/SnapshotPictureList"/>
    <dgm:cxn modelId="{3556A188-8057-4494-9F0E-D0114AE4B3CD}" type="presParOf" srcId="{BE8068EF-CF0C-47A5-AB8A-3F545FB7F7D4}" destId="{ED327653-547B-4E6D-A866-B493A3751568}" srcOrd="2" destOrd="0" presId="urn:microsoft.com/office/officeart/2009/3/layout/SnapshotPictureList"/>
    <dgm:cxn modelId="{42226C63-B73E-4EA8-9FDD-8F448A3CFAC2}" type="presParOf" srcId="{BE8068EF-CF0C-47A5-AB8A-3F545FB7F7D4}" destId="{79EA2A86-1253-4299-8556-2A6B07DDED8C}" srcOrd="3" destOrd="0" presId="urn:microsoft.com/office/officeart/2009/3/layout/SnapshotPictureList"/>
    <dgm:cxn modelId="{5E10E8B1-A8D6-4A36-A392-73B88313FFD2}" type="presParOf" srcId="{BE8068EF-CF0C-47A5-AB8A-3F545FB7F7D4}" destId="{443C8DB2-224A-4013-A069-090262E6B124}" srcOrd="4" destOrd="0" presId="urn:microsoft.com/office/officeart/2009/3/layout/SnapshotPictureLis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8805E7-047B-4A0F-A14C-FD1684C0A61C}">
      <dsp:nvSpPr>
        <dsp:cNvPr id="0" name=""/>
        <dsp:cNvSpPr/>
      </dsp:nvSpPr>
      <dsp:spPr>
        <a:xfrm>
          <a:off x="478274" y="1371006"/>
          <a:ext cx="3151706" cy="3934309"/>
        </a:xfrm>
        <a:prstGeom prst="frame">
          <a:avLst>
            <a:gd name="adj1" fmla="val 5450"/>
          </a:avLst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3C8DB2-224A-4013-A069-090262E6B124}">
      <dsp:nvSpPr>
        <dsp:cNvPr id="0" name=""/>
        <dsp:cNvSpPr/>
      </dsp:nvSpPr>
      <dsp:spPr>
        <a:xfrm>
          <a:off x="334254" y="1286409"/>
          <a:ext cx="3030525" cy="372151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000" b="-3000"/>
          </a:stretch>
        </a:blipFill>
        <a:ln>
          <a:noFill/>
        </a:ln>
        <a:effectLst>
          <a:outerShdw blurRad="38100" dist="25400" dir="5400000" rotWithShape="0">
            <a:srgbClr val="000000">
              <a:alpha val="40000"/>
            </a:srgbClr>
          </a:outerShdw>
        </a:effectLst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F61D212-4647-4FD9-8297-A108549E6B44}">
      <dsp:nvSpPr>
        <dsp:cNvPr id="0" name=""/>
        <dsp:cNvSpPr/>
      </dsp:nvSpPr>
      <dsp:spPr>
        <a:xfrm>
          <a:off x="70263" y="5147810"/>
          <a:ext cx="4362209" cy="10104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840" tIns="91440" rIns="2438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rgbClr val="C00000"/>
              </a:solidFill>
            </a:rPr>
            <a:t>A Conversation with </a:t>
          </a:r>
          <a:r>
            <a:rPr lang="en-US" sz="2400" b="1" kern="1200" dirty="0" err="1" smtClean="0">
              <a:solidFill>
                <a:srgbClr val="C00000"/>
              </a:solidFill>
            </a:rPr>
            <a:t>Sybrina</a:t>
          </a:r>
          <a:r>
            <a:rPr lang="en-US" sz="2400" b="1" kern="1200" dirty="0" smtClean="0">
              <a:solidFill>
                <a:srgbClr val="C00000"/>
              </a:solidFill>
            </a:rPr>
            <a:t> Fulton, </a:t>
          </a:r>
          <a:r>
            <a:rPr lang="en-US" sz="2000" b="0" i="1" kern="1200" dirty="0" smtClean="0">
              <a:solidFill>
                <a:srgbClr val="C00000"/>
              </a:solidFill>
            </a:rPr>
            <a:t>mother of </a:t>
          </a:r>
          <a:r>
            <a:rPr lang="en-US" sz="2000" b="0" i="1" kern="1200" dirty="0" err="1" smtClean="0">
              <a:solidFill>
                <a:srgbClr val="C00000"/>
              </a:solidFill>
            </a:rPr>
            <a:t>Trayvon</a:t>
          </a:r>
          <a:r>
            <a:rPr lang="en-US" sz="2000" b="0" i="1" kern="1200" dirty="0" smtClean="0">
              <a:solidFill>
                <a:srgbClr val="C00000"/>
              </a:solidFill>
            </a:rPr>
            <a:t> </a:t>
          </a:r>
          <a:r>
            <a:rPr lang="en-US" sz="2000" b="0" i="1" kern="1200" dirty="0" smtClean="0">
              <a:solidFill>
                <a:srgbClr val="C00000"/>
              </a:solidFill>
            </a:rPr>
            <a:t>Martin</a:t>
          </a:r>
          <a:endParaRPr lang="en-US" sz="2000" b="0" i="1" kern="1200" dirty="0" smtClean="0">
            <a:solidFill>
              <a:srgbClr val="C00000"/>
            </a:solidFill>
          </a:endParaRPr>
        </a:p>
      </dsp:txBody>
      <dsp:txXfrm>
        <a:off x="70263" y="5147810"/>
        <a:ext cx="4362209" cy="1010413"/>
      </dsp:txXfrm>
    </dsp:sp>
    <dsp:sp modelId="{ED327653-547B-4E6D-A866-B493A3751568}">
      <dsp:nvSpPr>
        <dsp:cNvPr id="0" name=""/>
        <dsp:cNvSpPr/>
      </dsp:nvSpPr>
      <dsp:spPr>
        <a:xfrm>
          <a:off x="3350281" y="2460288"/>
          <a:ext cx="988567" cy="1538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napshotPictureList">
  <dgm:title val=""/>
  <dgm:desc val=""/>
  <dgm:catLst>
    <dgm:cat type="picture" pri="3000"/>
    <dgm:cat type="pictureconvert" pri="3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snake">
      <dgm:param type="grDir" val="tL"/>
      <dgm:param type="flowDir" val="col"/>
    </dgm:alg>
    <dgm:shape xmlns:r="http://schemas.openxmlformats.org/officeDocument/2006/relationships" r:blip="">
      <dgm:adjLst/>
    </dgm:shape>
    <dgm:constrLst>
      <dgm:constr type="primFontSz" for="des" forName="ChildText" refType="primFontSz" refFor="des" refForName="ParentText" op="lte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2.0273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ParentAccentShape" refType="w" fact="0.0238"/>
              <dgm:constr type="t" for="ch" forName="ParentAccentShape" refType="h" fact="0.107"/>
              <dgm:constr type="w" for="ch" forName="ParentAccentShape" refType="w" fact="0.619"/>
              <dgm:constr type="h" for="ch" forName="ParentAccentShape" refType="h" fact="0.893"/>
              <dgm:constr type="l" for="ch" forName="ParentText" refType="w" fact="0.048"/>
              <dgm:constr type="t" for="ch" forName="ParentText" refType="h" fact="0.845"/>
              <dgm:constr type="w" for="ch" forName="ParentText" refType="w" fact="0.571"/>
              <dgm:constr type="h" for="ch" forName="ParentText" refType="h" fact="0.106"/>
              <dgm:constr type="l" for="ch" forName="ChildText" refType="w" fact="0.668"/>
              <dgm:constr type="t" for="ch" forName="ChildText" refType="h" fact="0.107"/>
              <dgm:constr type="w" for="ch" forName="ChildText" refType="w" fact="0.283"/>
              <dgm:constr type="h" for="ch" forName="ChildText" refType="h" fact="0.893"/>
              <dgm:constr type="l" for="ch" forName="ChildAccentShape" refType="w" fact="0.9762"/>
              <dgm:constr type="t" for="ch" forName="ChildAccentShape" refType="h" fact="0.107"/>
              <dgm:constr type="w" for="ch" forName="ChildAccentShape" refType="w" fact="0.0238"/>
              <dgm:constr type="h" for="ch" forName="ChildAccentShape" refType="h" fact="0.893"/>
              <dgm:constr type="l" for="ch" forName="Image" refType="w" fact="0"/>
              <dgm:constr type="t" for="ch" forName="Image" refType="h" fact="0"/>
              <dgm:constr type="w" for="ch" forName="Image" refType="w" fact="0.5952"/>
              <dgm:constr type="h" for="ch" forName="Image" refType="h" fact="0.8447"/>
            </dgm:constrLst>
          </dgm:if>
          <dgm:else name="Name3">
            <dgm:constrLst>
              <dgm:constr type="l" for="ch" forName="ParentAccentShape" refType="w" fact="0.3572"/>
              <dgm:constr type="t" for="ch" forName="ParentAccentShape" refType="h" fact="0.107"/>
              <dgm:constr type="w" for="ch" forName="ParentAccentShape" refType="w" fact="0.619"/>
              <dgm:constr type="h" for="ch" forName="ParentAccentShape" refType="h" fact="0.893"/>
              <dgm:constr type="l" for="ch" forName="ParentText" refType="w" fact="0.381"/>
              <dgm:constr type="t" for="ch" forName="ParentText" refType="h" fact="0.845"/>
              <dgm:constr type="w" for="ch" forName="ParentText" refType="w" fact="0.571"/>
              <dgm:constr type="h" for="ch" forName="ParentText" refType="h" fact="0.106"/>
              <dgm:constr type="l" for="ch" forName="ChildText" refType="w" fact="0.049"/>
              <dgm:constr type="t" for="ch" forName="ChildText" refType="h" fact="0.107"/>
              <dgm:constr type="w" for="ch" forName="ChildText" refType="w" fact="0.283"/>
              <dgm:constr type="h" for="ch" forName="ChildText" refType="h" fact="0.893"/>
              <dgm:constr type="l" for="ch" forName="ChildAccentShape" refType="w" fact="0"/>
              <dgm:constr type="t" for="ch" forName="ChildAccentShape" refType="h" fact="0.107"/>
              <dgm:constr type="w" for="ch" forName="ChildAccentShape" refType="w" fact="0.0238"/>
              <dgm:constr type="h" for="ch" forName="ChildAccentShape" refType="h" fact="0.893"/>
              <dgm:constr type="l" for="ch" forName="Image" refType="w" fact="0.4048"/>
              <dgm:constr type="t" for="ch" forName="Image" refType="h" fact="0"/>
              <dgm:constr type="w" for="ch" forName="Image" refType="w" fact="0.5952"/>
              <dgm:constr type="h" for="ch" forName="Image" refType="h" fact="0.8447"/>
            </dgm:constrLst>
          </dgm:else>
        </dgm:choose>
        <dgm:layoutNode name="ParentAccentShape" styleLbl="trBgShp">
          <dgm:alg type="sp"/>
          <dgm:shape xmlns:r="http://schemas.openxmlformats.org/officeDocument/2006/relationships" type="frame" r:blip="" zOrderOff="-10">
            <dgm:adjLst>
              <dgm:adj idx="1" val="0.0545"/>
            </dgm:adjLst>
          </dgm:shape>
          <dgm:presOf/>
        </dgm:layoutNode>
        <dgm:layoutNode name="ParentText" styleLbl="revTx">
          <dgm:varLst>
            <dgm:chMax val="1"/>
            <dgm:chPref val="1"/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8"/>
            <dgm:constr type="rMarg" refType="primFontSz" fact="0.8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" styleLbl="revTx">
          <dgm:varLst>
            <dgm:chMax val="0"/>
            <dgm:chPref val="0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zOrderOff="10">
            <dgm:adjLst/>
          </dgm:shape>
          <dgm:choose name="Name4">
            <dgm:if name="Name5" axis="ch" ptType="node" func="cnt" op="gte" val="1">
              <dgm:presOf axis="des" ptType="node"/>
            </dgm:if>
            <dgm:else name="Name6">
              <dgm:presOf/>
            </dgm:else>
          </dgm:choose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  <dgm:layoutNode name="ChildAccentShape" styleLbl="trBgShp">
          <dgm:alg type="sp"/>
          <dgm:choose name="Name7">
            <dgm:if name="Name8" axis="ch" ptType="node" func="cnt" op="gte" val="1">
              <dgm:shape xmlns:r="http://schemas.openxmlformats.org/officeDocument/2006/relationships" type="rect" r:blip="" zOrderOff="-10">
                <dgm:adjLst/>
              </dgm:shape>
            </dgm:if>
            <dgm:else name="Name9">
              <dgm:shape xmlns:r="http://schemas.openxmlformats.org/officeDocument/2006/relationships" type="rect" r:blip="" hideGeom="1">
                <dgm:adjLst/>
              </dgm:shape>
            </dgm:else>
          </dgm:choose>
          <dgm:presOf/>
        </dgm:layoutNode>
        <dgm:layoutNode name="Image" styleLbl="align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6858000" cy="6096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8703-AFC6-4A0C-A203-FAD3CBC532F3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3C975-1355-4405-93DD-2DEEDBE480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81600"/>
            <a:ext cx="4800600" cy="23368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677185"/>
            <a:ext cx="5829300" cy="1960033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8703-AFC6-4A0C-A203-FAD3CBC532F3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3C975-1355-4405-93DD-2DEEDBE480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8703-AFC6-4A0C-A203-FAD3CBC532F3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3C975-1355-4405-93DD-2DEEDBE480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184"/>
            <a:ext cx="59436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8703-AFC6-4A0C-A203-FAD3CBC532F3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3C975-1355-4405-93DD-2DEEDBE480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457200" y="2133600"/>
            <a:ext cx="59436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16701"/>
            <a:ext cx="5913835" cy="1816100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616452"/>
            <a:ext cx="5913835" cy="2000249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8703-AFC6-4A0C-A203-FAD3CBC532F3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3C975-1355-4405-93DD-2DEEDBE480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133600"/>
            <a:ext cx="2800350" cy="54864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3600450" y="2133600"/>
            <a:ext cx="2800350" cy="54864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184"/>
            <a:ext cx="59436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8703-AFC6-4A0C-A203-FAD3CBC532F3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3C975-1355-4405-93DD-2DEEDBE480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3600450" y="2946400"/>
            <a:ext cx="2800350" cy="46736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946400"/>
            <a:ext cx="2800350" cy="46736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184"/>
            <a:ext cx="59436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2800350" cy="766233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00450" y="2133600"/>
            <a:ext cx="2800350" cy="766233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8703-AFC6-4A0C-A203-FAD3CBC532F3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3C975-1355-4405-93DD-2DEEDBE480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184"/>
            <a:ext cx="5943600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8703-AFC6-4A0C-A203-FAD3CBC532F3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3C975-1355-4405-93DD-2DEEDBE480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8703-AFC6-4A0C-A203-FAD3CBC532F3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3C975-1355-4405-93DD-2DEEDBE480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971800" y="1930400"/>
            <a:ext cx="3486150" cy="568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486" y="1930400"/>
            <a:ext cx="2228850" cy="146304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9486" y="3397189"/>
            <a:ext cx="2228850" cy="4222812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8703-AFC6-4A0C-A203-FAD3CBC532F3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3C975-1355-4405-93DD-2DEEDBE480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30400"/>
            <a:ext cx="2228850" cy="146304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93008" y="1930400"/>
            <a:ext cx="2564892" cy="463296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397187"/>
            <a:ext cx="2228850" cy="3206812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8703-AFC6-4A0C-A203-FAD3CBC532F3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3C975-1355-4405-93DD-2DEEDBE480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6184"/>
            <a:ext cx="5943600" cy="1524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1"/>
            <a:ext cx="59436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86250" y="8475134"/>
            <a:ext cx="11430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4B6B8703-AFC6-4A0C-A203-FAD3CBC532F3}" type="datetimeFigureOut">
              <a:rPr lang="en-US" smtClean="0"/>
              <a:pPr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657850" y="8475134"/>
            <a:ext cx="742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E353C975-1355-4405-93DD-2DEEDBE480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africanastudies.unm.edu/" TargetMode="External"/><Relationship Id="rId13" Type="http://schemas.microsoft.com/office/2007/relationships/hdphoto" Target="../media/hdphoto2.wdp"/><Relationship Id="rId3" Type="http://schemas.openxmlformats.org/officeDocument/2006/relationships/diagramLayout" Target="../diagrams/layout1.xml"/><Relationship Id="rId7" Type="http://schemas.openxmlformats.org/officeDocument/2006/relationships/hyperlink" Target="mailto:mathewson@law.unm.edu" TargetMode="External"/><Relationship Id="rId12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unmtickets.com/" TargetMode="External"/><Relationship Id="rId11" Type="http://schemas.microsoft.com/office/2007/relationships/hdphoto" Target="../media/hdphoto1.wdp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Relationship Id="rId14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478986" y="2159496"/>
            <a:ext cx="2616200" cy="3276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Papyrus" pitchFamily="66" charset="0"/>
              </a:rPr>
              <a:t>Stand Your Ground as a Civil Rights Issue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  <a:latin typeface="Papyru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2655" y="4209871"/>
            <a:ext cx="28803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Saturday, January 25, 2014</a:t>
            </a:r>
          </a:p>
          <a:p>
            <a:pPr algn="ctr"/>
            <a:r>
              <a:rPr lang="en-US" dirty="0" smtClean="0">
                <a:solidFill>
                  <a:srgbClr val="FFC000"/>
                </a:solidFill>
              </a:rPr>
              <a:t>11 a.m.</a:t>
            </a:r>
          </a:p>
          <a:p>
            <a:pPr algn="ctr"/>
            <a:r>
              <a:rPr lang="en-US" dirty="0" smtClean="0">
                <a:solidFill>
                  <a:srgbClr val="FFC000"/>
                </a:solidFill>
              </a:rPr>
              <a:t>SUB Ballrooms A, B, &amp; C</a:t>
            </a:r>
          </a:p>
          <a:p>
            <a:pPr algn="ctr"/>
            <a:r>
              <a:rPr lang="en-US" dirty="0" smtClean="0">
                <a:solidFill>
                  <a:srgbClr val="FFC000"/>
                </a:solidFill>
              </a:rPr>
              <a:t>Tickets: $30</a:t>
            </a: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2193140376"/>
              </p:ext>
            </p:extLst>
          </p:nvPr>
        </p:nvGraphicFramePr>
        <p:xfrm>
          <a:off x="2878714" y="392681"/>
          <a:ext cx="4510726" cy="6339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195967" y="6708140"/>
            <a:ext cx="647339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 smtClean="0">
                <a:solidFill>
                  <a:srgbClr val="C00000"/>
                </a:solidFill>
              </a:rPr>
              <a:t>Tickets on sale January 2, 2014  at </a:t>
            </a:r>
            <a:r>
              <a:rPr lang="en-US" sz="1100" dirty="0" smtClean="0">
                <a:hlinkClick r:id="rId6"/>
              </a:rPr>
              <a:t>www.unmtickets.com</a:t>
            </a:r>
            <a:r>
              <a:rPr lang="en-US" sz="1100" dirty="0" smtClean="0"/>
              <a:t> </a:t>
            </a:r>
            <a:r>
              <a:rPr lang="en-US" sz="1100" dirty="0" smtClean="0">
                <a:solidFill>
                  <a:srgbClr val="C00000"/>
                </a:solidFill>
              </a:rPr>
              <a:t>or the UNM Ticket Office</a:t>
            </a:r>
          </a:p>
          <a:p>
            <a:pPr algn="ctr"/>
            <a:r>
              <a:rPr lang="en-US" sz="1100" dirty="0" smtClean="0">
                <a:solidFill>
                  <a:srgbClr val="C00000"/>
                </a:solidFill>
              </a:rPr>
              <a:t>For table sales, please contact Prof. Mathewson at </a:t>
            </a:r>
            <a:r>
              <a:rPr lang="en-US" sz="1100" dirty="0" smtClean="0">
                <a:hlinkClick r:id="rId7"/>
              </a:rPr>
              <a:t>mathewson@law.unm.edu</a:t>
            </a:r>
            <a:r>
              <a:rPr lang="en-US" sz="1100" dirty="0" smtClean="0"/>
              <a:t> </a:t>
            </a:r>
          </a:p>
          <a:p>
            <a:pPr algn="ctr"/>
            <a:r>
              <a:rPr lang="en-US" sz="1100" dirty="0" smtClean="0">
                <a:solidFill>
                  <a:srgbClr val="C00000"/>
                </a:solidFill>
              </a:rPr>
              <a:t>For additional details, visit </a:t>
            </a:r>
            <a:r>
              <a:rPr lang="en-US" sz="1100" dirty="0" smtClean="0">
                <a:hlinkClick r:id="rId8"/>
              </a:rPr>
              <a:t>http://africanastudies.unm.edu</a:t>
            </a:r>
            <a:r>
              <a:rPr lang="en-US" sz="1100" dirty="0" smtClean="0"/>
              <a:t> </a:t>
            </a:r>
            <a:r>
              <a:rPr lang="en-US" sz="1100" dirty="0" smtClean="0">
                <a:solidFill>
                  <a:srgbClr val="C00000"/>
                </a:solidFill>
              </a:rPr>
              <a:t>or call 505.277.5644</a:t>
            </a:r>
            <a:endParaRPr lang="en-US" sz="1100" dirty="0">
              <a:solidFill>
                <a:srgbClr val="C00000"/>
              </a:solidFill>
            </a:endParaRPr>
          </a:p>
        </p:txBody>
      </p:sp>
      <p:pic>
        <p:nvPicPr>
          <p:cNvPr id="8" name="Picture 6" descr="C:\Users\sonia\AppData\Local\Temp\Rar$DI19.920\AfricanaGraphicCMYKZia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="" xmlns:a14="http://schemas.microsoft.com/office/drawing/2010/main">
                  <a14:imgLayer r:embed="rId11">
                    <a14:imgEffect>
                      <a14:backgroundRemoval t="2969" b="96019" l="3643" r="95173">
                        <a14:foregroundMark x1="69581" y1="14777" x2="69581" y2="147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121" y="7806968"/>
            <a:ext cx="968879" cy="13077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0" y="7806968"/>
            <a:ext cx="6096000" cy="1489432"/>
            <a:chOff x="154870" y="7869273"/>
            <a:chExt cx="5750354" cy="1749405"/>
          </a:xfrm>
        </p:grpSpPr>
        <p:sp>
          <p:nvSpPr>
            <p:cNvPr id="10" name="TextBox 9"/>
            <p:cNvSpPr txBox="1"/>
            <p:nvPr/>
          </p:nvSpPr>
          <p:spPr>
            <a:xfrm>
              <a:off x="1229970" y="7987462"/>
              <a:ext cx="4675254" cy="1631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en-US" sz="3200" b="1" dirty="0" smtClean="0">
                  <a:solidFill>
                    <a:schemeClr val="accent1"/>
                  </a:solidFill>
                  <a:latin typeface="Times New Roman" pitchFamily="18" charset="0"/>
                  <a:cs typeface="Times New Roman" pitchFamily="18" charset="0"/>
                </a:rPr>
                <a:t>NM</a:t>
              </a:r>
              <a:r>
                <a:rPr lang="en-US" sz="2800" dirty="0" smtClean="0">
                  <a:latin typeface="Perpetua" pitchFamily="18" charset="0"/>
                </a:rPr>
                <a:t> </a:t>
              </a:r>
              <a:r>
                <a:rPr lang="en-US" sz="3600" dirty="0" smtClean="0">
                  <a:solidFill>
                    <a:srgbClr val="C00000"/>
                  </a:solidFill>
                  <a:latin typeface="Perpetua" pitchFamily="18" charset="0"/>
                </a:rPr>
                <a:t>|</a:t>
              </a:r>
              <a:r>
                <a:rPr lang="en-US" sz="2400" dirty="0" smtClean="0">
                  <a:latin typeface="Perpetua" pitchFamily="18" charset="0"/>
                </a:rPr>
                <a:t> </a:t>
              </a:r>
              <a:r>
                <a:rPr lang="en-US" sz="2400" i="1" dirty="0" smtClean="0">
                  <a:solidFill>
                    <a:schemeClr val="accent1"/>
                  </a:solidFill>
                  <a:latin typeface="Perpetua" pitchFamily="18" charset="0"/>
                </a:rPr>
                <a:t>Africana Studies</a:t>
              </a:r>
            </a:p>
            <a:p>
              <a:r>
                <a:rPr lang="en-US" sz="2000" i="1" dirty="0" smtClean="0">
                  <a:solidFill>
                    <a:schemeClr val="accent1"/>
                  </a:solidFill>
                  <a:latin typeface="Perpetua" pitchFamily="18" charset="0"/>
                </a:rPr>
                <a:t>Home of African American &amp; African Diaspora Studies </a:t>
              </a:r>
            </a:p>
            <a:p>
              <a:r>
                <a:rPr lang="en-US" sz="2000" i="1" dirty="0" smtClean="0">
                  <a:solidFill>
                    <a:schemeClr val="accent1"/>
                  </a:solidFill>
                  <a:latin typeface="Perpetua" pitchFamily="18" charset="0"/>
                </a:rPr>
                <a:t>at UNM </a:t>
              </a:r>
            </a:p>
            <a:p>
              <a:endParaRPr lang="en-US" sz="2400" i="1" dirty="0">
                <a:solidFill>
                  <a:schemeClr val="accent1"/>
                </a:solidFill>
                <a:latin typeface="Perpetua" pitchFamily="18" charset="0"/>
              </a:endParaRPr>
            </a:p>
          </p:txBody>
        </p:sp>
        <p:pic>
          <p:nvPicPr>
            <p:cNvPr id="11" name="Picture 7" descr="C:\Users\sonia\AppData\Local\Temp\Rar$DI61.328\UNM Logo Color.jpg"/>
            <p:cNvPicPr>
              <a:picLocks noChangeAspect="1" noChangeArrowheads="1"/>
            </p:cNvPicPr>
            <p:nvPr/>
          </p:nvPicPr>
          <p:blipFill rotWithShape="1">
            <a:blip r:embed="rId12" cstate="print">
              <a:extLst>
                <a:ext uri="{BEBA8EAE-BF5A-486C-A8C5-ECC9F3942E4B}">
                  <a14:imgProps xmlns="" xmlns:a14="http://schemas.microsoft.com/office/drawing/2010/main">
                    <a14:imgLayer r:embed="rId13">
                      <a14:imgEffect>
                        <a14:backgroundRemoval t="9333" b="96222" l="4486" r="95906">
                          <a14:foregroundMark x1="21858" y1="69222" x2="21858" y2="69222"/>
                          <a14:foregroundMark x1="10075" y1="57667" x2="10075" y2="57667"/>
                          <a14:foregroundMark x1="17052" y1="19778" x2="17052" y2="19778"/>
                          <a14:foregroundMark x1="33250" y1="54222" x2="33250" y2="54222"/>
                          <a14:foregroundMark x1="18512" y1="53111" x2="18512" y2="53111"/>
                          <a14:foregroundMark x1="24422" y1="52000" x2="24422" y2="52000"/>
                          <a14:foregroundMark x1="26629" y1="27778" x2="26629" y2="27778"/>
                          <a14:foregroundMark x1="29583" y1="56556" x2="29583" y2="56556"/>
                          <a14:foregroundMark x1="10431" y1="32444" x2="10431" y2="32444"/>
                          <a14:foregroundMark x1="33250" y1="71556" x2="33250" y2="71556"/>
                          <a14:foregroundMark x1="42115" y1="53333" x2="42115" y2="533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r="63622"/>
            <a:stretch/>
          </p:blipFill>
          <p:spPr bwMode="auto">
            <a:xfrm>
              <a:off x="154870" y="7869273"/>
              <a:ext cx="1002213" cy="88270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Rectangle 11"/>
          <p:cNvSpPr/>
          <p:nvPr/>
        </p:nvSpPr>
        <p:spPr>
          <a:xfrm>
            <a:off x="-30945" y="395536"/>
            <a:ext cx="685799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Africana Studies</a:t>
            </a:r>
          </a:p>
          <a:p>
            <a:pPr algn="ctr"/>
            <a:r>
              <a:rPr lang="en-US" sz="32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Black History Month Kick-Off Brunch</a:t>
            </a:r>
            <a:endParaRPr lang="en-US" sz="3200" b="1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815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1475</TotalTime>
  <Words>96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Horizon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Sonia Maria Gipson Rankin</dc:creator>
  <cp:lastModifiedBy>Alfred D. Mathewson</cp:lastModifiedBy>
  <cp:revision>6</cp:revision>
  <dcterms:created xsi:type="dcterms:W3CDTF">2013-12-18T16:48:41Z</dcterms:created>
  <dcterms:modified xsi:type="dcterms:W3CDTF">2014-01-02T10:36:32Z</dcterms:modified>
</cp:coreProperties>
</file>